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  <p:sldMasterId id="2147483710" r:id="rId5"/>
    <p:sldMasterId id="2147483726" r:id="rId6"/>
    <p:sldMasterId id="2147483742" r:id="rId7"/>
  </p:sldMasterIdLst>
  <p:notesMasterIdLst>
    <p:notesMasterId r:id="rId22"/>
  </p:notesMasterIdLst>
  <p:handoutMasterIdLst>
    <p:handoutMasterId r:id="rId23"/>
  </p:handoutMasterIdLst>
  <p:sldIdLst>
    <p:sldId id="298" r:id="rId8"/>
    <p:sldId id="278" r:id="rId9"/>
    <p:sldId id="299" r:id="rId10"/>
    <p:sldId id="295" r:id="rId11"/>
    <p:sldId id="296" r:id="rId12"/>
    <p:sldId id="303" r:id="rId13"/>
    <p:sldId id="306" r:id="rId14"/>
    <p:sldId id="300" r:id="rId15"/>
    <p:sldId id="286" r:id="rId16"/>
    <p:sldId id="289" r:id="rId17"/>
    <p:sldId id="288" r:id="rId18"/>
    <p:sldId id="282" r:id="rId19"/>
    <p:sldId id="304" r:id="rId20"/>
    <p:sldId id="305" r:id="rId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 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B34F"/>
    <a:srgbClr val="FFFFFF"/>
    <a:srgbClr val="7DC5FF"/>
    <a:srgbClr val="000000"/>
    <a:srgbClr val="E7E8EA"/>
    <a:srgbClr val="CBCED2"/>
    <a:srgbClr val="009FBD"/>
    <a:srgbClr val="009F59"/>
    <a:srgbClr val="003D61"/>
    <a:srgbClr val="3DD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1" autoAdjust="0"/>
    <p:restoredTop sz="94695" autoAdjust="0"/>
  </p:normalViewPr>
  <p:slideViewPr>
    <p:cSldViewPr snapToGrid="0" snapToObjects="1">
      <p:cViewPr>
        <p:scale>
          <a:sx n="75" d="100"/>
          <a:sy n="75" d="100"/>
        </p:scale>
        <p:origin x="854" y="216"/>
      </p:cViewPr>
      <p:guideLst/>
    </p:cSldViewPr>
  </p:slideViewPr>
  <p:outlineViewPr>
    <p:cViewPr>
      <p:scale>
        <a:sx n="33" d="100"/>
        <a:sy n="33" d="100"/>
      </p:scale>
      <p:origin x="0" y="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3" d="100"/>
          <a:sy n="113" d="100"/>
        </p:scale>
        <p:origin x="303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ADACB-F9C2-4E07-82DA-22D76FDF55B1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FEE535B1-BD3D-414E-852B-478B47DC1D1E}">
      <dgm:prSet phldrT="[Text]"/>
      <dgm:spPr/>
      <dgm:t>
        <a:bodyPr/>
        <a:lstStyle/>
        <a:p>
          <a:r>
            <a:rPr lang="en-US" dirty="0"/>
            <a:t>Functions</a:t>
          </a:r>
        </a:p>
      </dgm:t>
    </dgm:pt>
    <dgm:pt modelId="{078B6A4E-EA33-4B3D-8A66-DC685FCA7ACA}" type="parTrans" cxnId="{6AECD79E-67BA-4C3F-BB2E-722735A89117}">
      <dgm:prSet/>
      <dgm:spPr/>
      <dgm:t>
        <a:bodyPr/>
        <a:lstStyle/>
        <a:p>
          <a:endParaRPr lang="en-US"/>
        </a:p>
      </dgm:t>
    </dgm:pt>
    <dgm:pt modelId="{9DC3B9A3-BA0F-4C4E-AEFF-C81D4A6B70F9}" type="sibTrans" cxnId="{6AECD79E-67BA-4C3F-BB2E-722735A89117}">
      <dgm:prSet/>
      <dgm:spPr/>
      <dgm:t>
        <a:bodyPr/>
        <a:lstStyle/>
        <a:p>
          <a:endParaRPr lang="en-US"/>
        </a:p>
      </dgm:t>
    </dgm:pt>
    <dgm:pt modelId="{225E8260-713C-4D75-9D58-60214E8FCAA6}">
      <dgm:prSet phldrT="[Text]"/>
      <dgm:spPr/>
      <dgm:t>
        <a:bodyPr/>
        <a:lstStyle/>
        <a:p>
          <a:r>
            <a:rPr lang="en-US" dirty="0"/>
            <a:t>Loops</a:t>
          </a:r>
        </a:p>
      </dgm:t>
    </dgm:pt>
    <dgm:pt modelId="{0B3E37C4-88DA-4545-9675-CED3D4EB3D8F}" type="parTrans" cxnId="{69FF6426-32C9-42DE-9F27-63B7313DD527}">
      <dgm:prSet/>
      <dgm:spPr/>
      <dgm:t>
        <a:bodyPr/>
        <a:lstStyle/>
        <a:p>
          <a:endParaRPr lang="en-US"/>
        </a:p>
      </dgm:t>
    </dgm:pt>
    <dgm:pt modelId="{81AE186D-2C29-4AFE-BB9D-CC110E944385}" type="sibTrans" cxnId="{69FF6426-32C9-42DE-9F27-63B7313DD527}">
      <dgm:prSet/>
      <dgm:spPr/>
      <dgm:t>
        <a:bodyPr/>
        <a:lstStyle/>
        <a:p>
          <a:endParaRPr lang="en-US"/>
        </a:p>
      </dgm:t>
    </dgm:pt>
    <dgm:pt modelId="{9ECE7C01-D0D9-4A99-83FA-64B5A137F333}">
      <dgm:prSet phldrT="[Text]"/>
      <dgm:spPr/>
      <dgm:t>
        <a:bodyPr/>
        <a:lstStyle/>
        <a:p>
          <a:r>
            <a:rPr lang="en-US" dirty="0"/>
            <a:t>Exception Handling</a:t>
          </a:r>
        </a:p>
      </dgm:t>
    </dgm:pt>
    <dgm:pt modelId="{6351EB90-D04B-4982-B456-2661FFA918A9}" type="parTrans" cxnId="{2FC39523-CD06-4E64-9AD4-B39EA40CDB90}">
      <dgm:prSet/>
      <dgm:spPr/>
      <dgm:t>
        <a:bodyPr/>
        <a:lstStyle/>
        <a:p>
          <a:endParaRPr lang="en-US"/>
        </a:p>
      </dgm:t>
    </dgm:pt>
    <dgm:pt modelId="{20DFE12D-DE86-4164-81EC-C661F77D698D}" type="sibTrans" cxnId="{2FC39523-CD06-4E64-9AD4-B39EA40CDB90}">
      <dgm:prSet/>
      <dgm:spPr/>
      <dgm:t>
        <a:bodyPr/>
        <a:lstStyle/>
        <a:p>
          <a:endParaRPr lang="en-US"/>
        </a:p>
      </dgm:t>
    </dgm:pt>
    <dgm:pt modelId="{BDD00C64-9CA9-4A34-BF68-1F3FC6C8FBF4}">
      <dgm:prSet phldrT="[Text]"/>
      <dgm:spPr/>
      <dgm:t>
        <a:bodyPr/>
        <a:lstStyle/>
        <a:p>
          <a:r>
            <a:rPr lang="en-US" dirty="0"/>
            <a:t>Data Structures</a:t>
          </a:r>
        </a:p>
      </dgm:t>
    </dgm:pt>
    <dgm:pt modelId="{EF09DC40-2F72-424B-BF5F-E70217157D70}" type="parTrans" cxnId="{E2268772-FEB5-4F7F-B62E-56D0E8708D12}">
      <dgm:prSet/>
      <dgm:spPr/>
      <dgm:t>
        <a:bodyPr/>
        <a:lstStyle/>
        <a:p>
          <a:endParaRPr lang="en-US"/>
        </a:p>
      </dgm:t>
    </dgm:pt>
    <dgm:pt modelId="{65305E86-3586-4F83-B37B-B833B28DF348}" type="sibTrans" cxnId="{E2268772-FEB5-4F7F-B62E-56D0E8708D12}">
      <dgm:prSet/>
      <dgm:spPr/>
      <dgm:t>
        <a:bodyPr/>
        <a:lstStyle/>
        <a:p>
          <a:endParaRPr lang="en-US"/>
        </a:p>
      </dgm:t>
    </dgm:pt>
    <dgm:pt modelId="{A33B6EEE-3AC2-480C-937F-BF8BBD6E0965}">
      <dgm:prSet phldrT="[Text]"/>
      <dgm:spPr/>
      <dgm:t>
        <a:bodyPr/>
        <a:lstStyle/>
        <a:p>
          <a:r>
            <a:rPr lang="en-US" dirty="0"/>
            <a:t>Debugging</a:t>
          </a:r>
        </a:p>
      </dgm:t>
    </dgm:pt>
    <dgm:pt modelId="{9F265FC3-68DE-4739-90A4-F1DA2B85DD32}" type="parTrans" cxnId="{C6E9A3A4-4229-440D-A4D6-E4F5E7C6B903}">
      <dgm:prSet/>
      <dgm:spPr/>
      <dgm:t>
        <a:bodyPr/>
        <a:lstStyle/>
        <a:p>
          <a:endParaRPr lang="en-US"/>
        </a:p>
      </dgm:t>
    </dgm:pt>
    <dgm:pt modelId="{D13D9517-13D2-4C32-97BB-05CB331D199B}" type="sibTrans" cxnId="{C6E9A3A4-4229-440D-A4D6-E4F5E7C6B903}">
      <dgm:prSet/>
      <dgm:spPr/>
      <dgm:t>
        <a:bodyPr/>
        <a:lstStyle/>
        <a:p>
          <a:endParaRPr lang="en-US"/>
        </a:p>
      </dgm:t>
    </dgm:pt>
    <dgm:pt modelId="{27AFFB9E-04E3-4732-B1C0-41E7C362A144}" type="pres">
      <dgm:prSet presAssocID="{8B3ADACB-F9C2-4E07-82DA-22D76FDF55B1}" presName="Name0" presStyleCnt="0">
        <dgm:presLayoutVars>
          <dgm:chMax val="7"/>
          <dgm:chPref val="7"/>
          <dgm:dir/>
        </dgm:presLayoutVars>
      </dgm:prSet>
      <dgm:spPr/>
    </dgm:pt>
    <dgm:pt modelId="{B16B1AC7-E787-4CB9-BB67-AC302A6AA95B}" type="pres">
      <dgm:prSet presAssocID="{8B3ADACB-F9C2-4E07-82DA-22D76FDF55B1}" presName="Name1" presStyleCnt="0"/>
      <dgm:spPr/>
    </dgm:pt>
    <dgm:pt modelId="{7534B585-7864-4E10-9E4B-E162F339D214}" type="pres">
      <dgm:prSet presAssocID="{8B3ADACB-F9C2-4E07-82DA-22D76FDF55B1}" presName="cycle" presStyleCnt="0"/>
      <dgm:spPr/>
    </dgm:pt>
    <dgm:pt modelId="{7E3BC173-B4F0-4440-BD11-C98D4FCD6833}" type="pres">
      <dgm:prSet presAssocID="{8B3ADACB-F9C2-4E07-82DA-22D76FDF55B1}" presName="srcNode" presStyleLbl="node1" presStyleIdx="0" presStyleCnt="5"/>
      <dgm:spPr/>
    </dgm:pt>
    <dgm:pt modelId="{5B509613-4809-4119-9AC9-CD3A4AD71F5A}" type="pres">
      <dgm:prSet presAssocID="{8B3ADACB-F9C2-4E07-82DA-22D76FDF55B1}" presName="conn" presStyleLbl="parChTrans1D2" presStyleIdx="0" presStyleCnt="1"/>
      <dgm:spPr/>
    </dgm:pt>
    <dgm:pt modelId="{508162DF-5F37-46D5-A030-696CB2E4D593}" type="pres">
      <dgm:prSet presAssocID="{8B3ADACB-F9C2-4E07-82DA-22D76FDF55B1}" presName="extraNode" presStyleLbl="node1" presStyleIdx="0" presStyleCnt="5"/>
      <dgm:spPr/>
    </dgm:pt>
    <dgm:pt modelId="{87F1FF9F-BD8E-44BD-87F5-A0776AA83EC8}" type="pres">
      <dgm:prSet presAssocID="{8B3ADACB-F9C2-4E07-82DA-22D76FDF55B1}" presName="dstNode" presStyleLbl="node1" presStyleIdx="0" presStyleCnt="5"/>
      <dgm:spPr/>
    </dgm:pt>
    <dgm:pt modelId="{21401EFD-74BA-4EF1-8A16-FAF847D900DE}" type="pres">
      <dgm:prSet presAssocID="{FEE535B1-BD3D-414E-852B-478B47DC1D1E}" presName="text_1" presStyleLbl="node1" presStyleIdx="0" presStyleCnt="5">
        <dgm:presLayoutVars>
          <dgm:bulletEnabled val="1"/>
        </dgm:presLayoutVars>
      </dgm:prSet>
      <dgm:spPr/>
    </dgm:pt>
    <dgm:pt modelId="{8ED5E593-4215-415C-9A4E-57D1DBB9AD67}" type="pres">
      <dgm:prSet presAssocID="{FEE535B1-BD3D-414E-852B-478B47DC1D1E}" presName="accent_1" presStyleCnt="0"/>
      <dgm:spPr/>
    </dgm:pt>
    <dgm:pt modelId="{D0F48212-779A-4809-9C30-173E1B44D23B}" type="pres">
      <dgm:prSet presAssocID="{FEE535B1-BD3D-414E-852B-478B47DC1D1E}" presName="accentRepeatNode" presStyleLbl="solidFgAcc1" presStyleIdx="0" presStyleCnt="5"/>
      <dgm:spPr/>
    </dgm:pt>
    <dgm:pt modelId="{1244DDF2-F22D-4497-BD66-8F5913DCDF6C}" type="pres">
      <dgm:prSet presAssocID="{225E8260-713C-4D75-9D58-60214E8FCAA6}" presName="text_2" presStyleLbl="node1" presStyleIdx="1" presStyleCnt="5">
        <dgm:presLayoutVars>
          <dgm:bulletEnabled val="1"/>
        </dgm:presLayoutVars>
      </dgm:prSet>
      <dgm:spPr/>
    </dgm:pt>
    <dgm:pt modelId="{C3D9DF7D-7E61-4188-8C12-24C8BAE724EF}" type="pres">
      <dgm:prSet presAssocID="{225E8260-713C-4D75-9D58-60214E8FCAA6}" presName="accent_2" presStyleCnt="0"/>
      <dgm:spPr/>
    </dgm:pt>
    <dgm:pt modelId="{EA0B52EC-4034-4555-A932-777082BAC9E1}" type="pres">
      <dgm:prSet presAssocID="{225E8260-713C-4D75-9D58-60214E8FCAA6}" presName="accentRepeatNode" presStyleLbl="solidFgAcc1" presStyleIdx="1" presStyleCnt="5"/>
      <dgm:spPr/>
    </dgm:pt>
    <dgm:pt modelId="{0EA83D89-63EB-4BCA-B6B1-A65013F8ABEE}" type="pres">
      <dgm:prSet presAssocID="{9ECE7C01-D0D9-4A99-83FA-64B5A137F333}" presName="text_3" presStyleLbl="node1" presStyleIdx="2" presStyleCnt="5">
        <dgm:presLayoutVars>
          <dgm:bulletEnabled val="1"/>
        </dgm:presLayoutVars>
      </dgm:prSet>
      <dgm:spPr/>
    </dgm:pt>
    <dgm:pt modelId="{F6130470-078A-4D98-A48C-50FC3EB5ACBB}" type="pres">
      <dgm:prSet presAssocID="{9ECE7C01-D0D9-4A99-83FA-64B5A137F333}" presName="accent_3" presStyleCnt="0"/>
      <dgm:spPr/>
    </dgm:pt>
    <dgm:pt modelId="{08F23EFE-2E1F-460F-B62C-592B0F8EF694}" type="pres">
      <dgm:prSet presAssocID="{9ECE7C01-D0D9-4A99-83FA-64B5A137F333}" presName="accentRepeatNode" presStyleLbl="solidFgAcc1" presStyleIdx="2" presStyleCnt="5"/>
      <dgm:spPr/>
    </dgm:pt>
    <dgm:pt modelId="{4926E7DB-BC13-4A17-90A7-1CD394650142}" type="pres">
      <dgm:prSet presAssocID="{BDD00C64-9CA9-4A34-BF68-1F3FC6C8FBF4}" presName="text_4" presStyleLbl="node1" presStyleIdx="3" presStyleCnt="5">
        <dgm:presLayoutVars>
          <dgm:bulletEnabled val="1"/>
        </dgm:presLayoutVars>
      </dgm:prSet>
      <dgm:spPr/>
    </dgm:pt>
    <dgm:pt modelId="{FE139753-7482-4934-B01D-18744BC49C18}" type="pres">
      <dgm:prSet presAssocID="{BDD00C64-9CA9-4A34-BF68-1F3FC6C8FBF4}" presName="accent_4" presStyleCnt="0"/>
      <dgm:spPr/>
    </dgm:pt>
    <dgm:pt modelId="{A4E8F7CD-BA1F-4E8B-845A-B28071926F30}" type="pres">
      <dgm:prSet presAssocID="{BDD00C64-9CA9-4A34-BF68-1F3FC6C8FBF4}" presName="accentRepeatNode" presStyleLbl="solidFgAcc1" presStyleIdx="3" presStyleCnt="5"/>
      <dgm:spPr/>
    </dgm:pt>
    <dgm:pt modelId="{D1312C9D-0820-4D5B-B3A7-1BF391BCBBA4}" type="pres">
      <dgm:prSet presAssocID="{A33B6EEE-3AC2-480C-937F-BF8BBD6E0965}" presName="text_5" presStyleLbl="node1" presStyleIdx="4" presStyleCnt="5">
        <dgm:presLayoutVars>
          <dgm:bulletEnabled val="1"/>
        </dgm:presLayoutVars>
      </dgm:prSet>
      <dgm:spPr/>
    </dgm:pt>
    <dgm:pt modelId="{7D38B8D8-665C-4438-B456-B35D7EE5FA75}" type="pres">
      <dgm:prSet presAssocID="{A33B6EEE-3AC2-480C-937F-BF8BBD6E0965}" presName="accent_5" presStyleCnt="0"/>
      <dgm:spPr/>
    </dgm:pt>
    <dgm:pt modelId="{B97637E8-E50D-43D9-8E82-811FF70AF788}" type="pres">
      <dgm:prSet presAssocID="{A33B6EEE-3AC2-480C-937F-BF8BBD6E0965}" presName="accentRepeatNode" presStyleLbl="solidFgAcc1" presStyleIdx="4" presStyleCnt="5"/>
      <dgm:spPr/>
    </dgm:pt>
  </dgm:ptLst>
  <dgm:cxnLst>
    <dgm:cxn modelId="{F9EE1D1E-81B4-49FE-9F5A-BD553A9EFD18}" type="presOf" srcId="{225E8260-713C-4D75-9D58-60214E8FCAA6}" destId="{1244DDF2-F22D-4497-BD66-8F5913DCDF6C}" srcOrd="0" destOrd="0" presId="urn:microsoft.com/office/officeart/2008/layout/VerticalCurvedList"/>
    <dgm:cxn modelId="{2FC39523-CD06-4E64-9AD4-B39EA40CDB90}" srcId="{8B3ADACB-F9C2-4E07-82DA-22D76FDF55B1}" destId="{9ECE7C01-D0D9-4A99-83FA-64B5A137F333}" srcOrd="2" destOrd="0" parTransId="{6351EB90-D04B-4982-B456-2661FFA918A9}" sibTransId="{20DFE12D-DE86-4164-81EC-C661F77D698D}"/>
    <dgm:cxn modelId="{69FF6426-32C9-42DE-9F27-63B7313DD527}" srcId="{8B3ADACB-F9C2-4E07-82DA-22D76FDF55B1}" destId="{225E8260-713C-4D75-9D58-60214E8FCAA6}" srcOrd="1" destOrd="0" parTransId="{0B3E37C4-88DA-4545-9675-CED3D4EB3D8F}" sibTransId="{81AE186D-2C29-4AFE-BB9D-CC110E944385}"/>
    <dgm:cxn modelId="{C2157B29-D14E-4027-979E-0426FE66809B}" type="presOf" srcId="{A33B6EEE-3AC2-480C-937F-BF8BBD6E0965}" destId="{D1312C9D-0820-4D5B-B3A7-1BF391BCBBA4}" srcOrd="0" destOrd="0" presId="urn:microsoft.com/office/officeart/2008/layout/VerticalCurvedList"/>
    <dgm:cxn modelId="{3D22B25F-1999-4D59-A66D-ECCFBF75CC64}" type="presOf" srcId="{BDD00C64-9CA9-4A34-BF68-1F3FC6C8FBF4}" destId="{4926E7DB-BC13-4A17-90A7-1CD394650142}" srcOrd="0" destOrd="0" presId="urn:microsoft.com/office/officeart/2008/layout/VerticalCurvedList"/>
    <dgm:cxn modelId="{173A7A50-87F7-4B1F-A45B-F03643A61CF5}" type="presOf" srcId="{FEE535B1-BD3D-414E-852B-478B47DC1D1E}" destId="{21401EFD-74BA-4EF1-8A16-FAF847D900DE}" srcOrd="0" destOrd="0" presId="urn:microsoft.com/office/officeart/2008/layout/VerticalCurvedList"/>
    <dgm:cxn modelId="{E2268772-FEB5-4F7F-B62E-56D0E8708D12}" srcId="{8B3ADACB-F9C2-4E07-82DA-22D76FDF55B1}" destId="{BDD00C64-9CA9-4A34-BF68-1F3FC6C8FBF4}" srcOrd="3" destOrd="0" parTransId="{EF09DC40-2F72-424B-BF5F-E70217157D70}" sibTransId="{65305E86-3586-4F83-B37B-B833B28DF348}"/>
    <dgm:cxn modelId="{6AECD79E-67BA-4C3F-BB2E-722735A89117}" srcId="{8B3ADACB-F9C2-4E07-82DA-22D76FDF55B1}" destId="{FEE535B1-BD3D-414E-852B-478B47DC1D1E}" srcOrd="0" destOrd="0" parTransId="{078B6A4E-EA33-4B3D-8A66-DC685FCA7ACA}" sibTransId="{9DC3B9A3-BA0F-4C4E-AEFF-C81D4A6B70F9}"/>
    <dgm:cxn modelId="{C6E9A3A4-4229-440D-A4D6-E4F5E7C6B903}" srcId="{8B3ADACB-F9C2-4E07-82DA-22D76FDF55B1}" destId="{A33B6EEE-3AC2-480C-937F-BF8BBD6E0965}" srcOrd="4" destOrd="0" parTransId="{9F265FC3-68DE-4739-90A4-F1DA2B85DD32}" sibTransId="{D13D9517-13D2-4C32-97BB-05CB331D199B}"/>
    <dgm:cxn modelId="{F02F66A8-1264-49F5-824E-27D5A0ED5884}" type="presOf" srcId="{8B3ADACB-F9C2-4E07-82DA-22D76FDF55B1}" destId="{27AFFB9E-04E3-4732-B1C0-41E7C362A144}" srcOrd="0" destOrd="0" presId="urn:microsoft.com/office/officeart/2008/layout/VerticalCurvedList"/>
    <dgm:cxn modelId="{CA825FDC-6BA5-4580-8F2E-04E0C31F50AF}" type="presOf" srcId="{9ECE7C01-D0D9-4A99-83FA-64B5A137F333}" destId="{0EA83D89-63EB-4BCA-B6B1-A65013F8ABEE}" srcOrd="0" destOrd="0" presId="urn:microsoft.com/office/officeart/2008/layout/VerticalCurvedList"/>
    <dgm:cxn modelId="{D5EEBAE0-7EF2-412F-AFEF-9FB4CBBCEF56}" type="presOf" srcId="{9DC3B9A3-BA0F-4C4E-AEFF-C81D4A6B70F9}" destId="{5B509613-4809-4119-9AC9-CD3A4AD71F5A}" srcOrd="0" destOrd="0" presId="urn:microsoft.com/office/officeart/2008/layout/VerticalCurvedList"/>
    <dgm:cxn modelId="{7F706F61-A3FD-4B8B-9F72-106EFF97926D}" type="presParOf" srcId="{27AFFB9E-04E3-4732-B1C0-41E7C362A144}" destId="{B16B1AC7-E787-4CB9-BB67-AC302A6AA95B}" srcOrd="0" destOrd="0" presId="urn:microsoft.com/office/officeart/2008/layout/VerticalCurvedList"/>
    <dgm:cxn modelId="{E1254568-9D3F-455C-9926-589CA652B25B}" type="presParOf" srcId="{B16B1AC7-E787-4CB9-BB67-AC302A6AA95B}" destId="{7534B585-7864-4E10-9E4B-E162F339D214}" srcOrd="0" destOrd="0" presId="urn:microsoft.com/office/officeart/2008/layout/VerticalCurvedList"/>
    <dgm:cxn modelId="{5769CB86-4D89-4418-8C05-008E5F482474}" type="presParOf" srcId="{7534B585-7864-4E10-9E4B-E162F339D214}" destId="{7E3BC173-B4F0-4440-BD11-C98D4FCD6833}" srcOrd="0" destOrd="0" presId="urn:microsoft.com/office/officeart/2008/layout/VerticalCurvedList"/>
    <dgm:cxn modelId="{0DC87FE7-1854-4340-9A3C-CE6508BCAB30}" type="presParOf" srcId="{7534B585-7864-4E10-9E4B-E162F339D214}" destId="{5B509613-4809-4119-9AC9-CD3A4AD71F5A}" srcOrd="1" destOrd="0" presId="urn:microsoft.com/office/officeart/2008/layout/VerticalCurvedList"/>
    <dgm:cxn modelId="{E8AF80A8-7444-4D8F-891E-7F97B1816C93}" type="presParOf" srcId="{7534B585-7864-4E10-9E4B-E162F339D214}" destId="{508162DF-5F37-46D5-A030-696CB2E4D593}" srcOrd="2" destOrd="0" presId="urn:microsoft.com/office/officeart/2008/layout/VerticalCurvedList"/>
    <dgm:cxn modelId="{B6BAEEF1-6B37-4EEE-A948-2C6B86506142}" type="presParOf" srcId="{7534B585-7864-4E10-9E4B-E162F339D214}" destId="{87F1FF9F-BD8E-44BD-87F5-A0776AA83EC8}" srcOrd="3" destOrd="0" presId="urn:microsoft.com/office/officeart/2008/layout/VerticalCurvedList"/>
    <dgm:cxn modelId="{8E03E578-2C9A-488D-9764-8C0AECE1DBF5}" type="presParOf" srcId="{B16B1AC7-E787-4CB9-BB67-AC302A6AA95B}" destId="{21401EFD-74BA-4EF1-8A16-FAF847D900DE}" srcOrd="1" destOrd="0" presId="urn:microsoft.com/office/officeart/2008/layout/VerticalCurvedList"/>
    <dgm:cxn modelId="{438A4291-21A9-4028-92E0-410C30B3BD02}" type="presParOf" srcId="{B16B1AC7-E787-4CB9-BB67-AC302A6AA95B}" destId="{8ED5E593-4215-415C-9A4E-57D1DBB9AD67}" srcOrd="2" destOrd="0" presId="urn:microsoft.com/office/officeart/2008/layout/VerticalCurvedList"/>
    <dgm:cxn modelId="{D8BFF5CD-CD6E-461D-A658-83F58FC91CE3}" type="presParOf" srcId="{8ED5E593-4215-415C-9A4E-57D1DBB9AD67}" destId="{D0F48212-779A-4809-9C30-173E1B44D23B}" srcOrd="0" destOrd="0" presId="urn:microsoft.com/office/officeart/2008/layout/VerticalCurvedList"/>
    <dgm:cxn modelId="{A5E571D7-8651-41B9-9AF5-42ABFC38FDD8}" type="presParOf" srcId="{B16B1AC7-E787-4CB9-BB67-AC302A6AA95B}" destId="{1244DDF2-F22D-4497-BD66-8F5913DCDF6C}" srcOrd="3" destOrd="0" presId="urn:microsoft.com/office/officeart/2008/layout/VerticalCurvedList"/>
    <dgm:cxn modelId="{AF8A5FBE-C621-45DE-B0D6-35832DFD061E}" type="presParOf" srcId="{B16B1AC7-E787-4CB9-BB67-AC302A6AA95B}" destId="{C3D9DF7D-7E61-4188-8C12-24C8BAE724EF}" srcOrd="4" destOrd="0" presId="urn:microsoft.com/office/officeart/2008/layout/VerticalCurvedList"/>
    <dgm:cxn modelId="{CB9BCA79-D9F0-4480-B275-2B5340C7D563}" type="presParOf" srcId="{C3D9DF7D-7E61-4188-8C12-24C8BAE724EF}" destId="{EA0B52EC-4034-4555-A932-777082BAC9E1}" srcOrd="0" destOrd="0" presId="urn:microsoft.com/office/officeart/2008/layout/VerticalCurvedList"/>
    <dgm:cxn modelId="{CB3FF3E7-0225-4164-859C-7D8F01882961}" type="presParOf" srcId="{B16B1AC7-E787-4CB9-BB67-AC302A6AA95B}" destId="{0EA83D89-63EB-4BCA-B6B1-A65013F8ABEE}" srcOrd="5" destOrd="0" presId="urn:microsoft.com/office/officeart/2008/layout/VerticalCurvedList"/>
    <dgm:cxn modelId="{45DD1A92-F1CE-409B-9EE8-A6DF21A8D23A}" type="presParOf" srcId="{B16B1AC7-E787-4CB9-BB67-AC302A6AA95B}" destId="{F6130470-078A-4D98-A48C-50FC3EB5ACBB}" srcOrd="6" destOrd="0" presId="urn:microsoft.com/office/officeart/2008/layout/VerticalCurvedList"/>
    <dgm:cxn modelId="{7BD77E56-D37E-4095-B05C-585BCD1E9E4E}" type="presParOf" srcId="{F6130470-078A-4D98-A48C-50FC3EB5ACBB}" destId="{08F23EFE-2E1F-460F-B62C-592B0F8EF694}" srcOrd="0" destOrd="0" presId="urn:microsoft.com/office/officeart/2008/layout/VerticalCurvedList"/>
    <dgm:cxn modelId="{B8DB355D-58AF-47C0-9A37-3AB5E8C04BE1}" type="presParOf" srcId="{B16B1AC7-E787-4CB9-BB67-AC302A6AA95B}" destId="{4926E7DB-BC13-4A17-90A7-1CD394650142}" srcOrd="7" destOrd="0" presId="urn:microsoft.com/office/officeart/2008/layout/VerticalCurvedList"/>
    <dgm:cxn modelId="{62CBADE9-82A0-412B-9028-F4B9F2C855CC}" type="presParOf" srcId="{B16B1AC7-E787-4CB9-BB67-AC302A6AA95B}" destId="{FE139753-7482-4934-B01D-18744BC49C18}" srcOrd="8" destOrd="0" presId="urn:microsoft.com/office/officeart/2008/layout/VerticalCurvedList"/>
    <dgm:cxn modelId="{012DF54A-D561-417B-A7CD-9018F2E48180}" type="presParOf" srcId="{FE139753-7482-4934-B01D-18744BC49C18}" destId="{A4E8F7CD-BA1F-4E8B-845A-B28071926F30}" srcOrd="0" destOrd="0" presId="urn:microsoft.com/office/officeart/2008/layout/VerticalCurvedList"/>
    <dgm:cxn modelId="{15A0EE6E-D84F-4967-928C-E95CDD7CE188}" type="presParOf" srcId="{B16B1AC7-E787-4CB9-BB67-AC302A6AA95B}" destId="{D1312C9D-0820-4D5B-B3A7-1BF391BCBBA4}" srcOrd="9" destOrd="0" presId="urn:microsoft.com/office/officeart/2008/layout/VerticalCurvedList"/>
    <dgm:cxn modelId="{AA4E2362-8241-4A36-8682-58482A106F6B}" type="presParOf" srcId="{B16B1AC7-E787-4CB9-BB67-AC302A6AA95B}" destId="{7D38B8D8-665C-4438-B456-B35D7EE5FA75}" srcOrd="10" destOrd="0" presId="urn:microsoft.com/office/officeart/2008/layout/VerticalCurvedList"/>
    <dgm:cxn modelId="{0DBB313A-A3EF-436C-B94B-F2666E63DF19}" type="presParOf" srcId="{7D38B8D8-665C-4438-B456-B35D7EE5FA75}" destId="{B97637E8-E50D-43D9-8E82-811FF70AF78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09613-4809-4119-9AC9-CD3A4AD71F5A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01EFD-74BA-4EF1-8A16-FAF847D900DE}">
      <dsp:nvSpPr>
        <dsp:cNvPr id="0" name=""/>
        <dsp:cNvSpPr/>
      </dsp:nvSpPr>
      <dsp:spPr>
        <a:xfrm>
          <a:off x="509717" y="338558"/>
          <a:ext cx="11432980" cy="67755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Functions</a:t>
          </a:r>
        </a:p>
      </dsp:txBody>
      <dsp:txXfrm>
        <a:off x="509717" y="338558"/>
        <a:ext cx="11432980" cy="677550"/>
      </dsp:txXfrm>
    </dsp:sp>
    <dsp:sp modelId="{D0F48212-779A-4809-9C30-173E1B44D23B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4DDF2-F22D-4497-BD66-8F5913DCDF6C}">
      <dsp:nvSpPr>
        <dsp:cNvPr id="0" name=""/>
        <dsp:cNvSpPr/>
      </dsp:nvSpPr>
      <dsp:spPr>
        <a:xfrm>
          <a:off x="995230" y="1354558"/>
          <a:ext cx="10947467" cy="67755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Loops</a:t>
          </a:r>
        </a:p>
      </dsp:txBody>
      <dsp:txXfrm>
        <a:off x="995230" y="1354558"/>
        <a:ext cx="10947467" cy="677550"/>
      </dsp:txXfrm>
    </dsp:sp>
    <dsp:sp modelId="{EA0B52EC-4034-4555-A932-777082BAC9E1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83D89-63EB-4BCA-B6B1-A65013F8ABEE}">
      <dsp:nvSpPr>
        <dsp:cNvPr id="0" name=""/>
        <dsp:cNvSpPr/>
      </dsp:nvSpPr>
      <dsp:spPr>
        <a:xfrm>
          <a:off x="1144243" y="2370558"/>
          <a:ext cx="10798454" cy="67755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Exception Handling</a:t>
          </a:r>
        </a:p>
      </dsp:txBody>
      <dsp:txXfrm>
        <a:off x="1144243" y="2370558"/>
        <a:ext cx="10798454" cy="677550"/>
      </dsp:txXfrm>
    </dsp:sp>
    <dsp:sp modelId="{08F23EFE-2E1F-460F-B62C-592B0F8EF694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6E7DB-BC13-4A17-90A7-1CD394650142}">
      <dsp:nvSpPr>
        <dsp:cNvPr id="0" name=""/>
        <dsp:cNvSpPr/>
      </dsp:nvSpPr>
      <dsp:spPr>
        <a:xfrm>
          <a:off x="995230" y="3386558"/>
          <a:ext cx="10947467" cy="67755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Data Structures</a:t>
          </a:r>
        </a:p>
      </dsp:txBody>
      <dsp:txXfrm>
        <a:off x="995230" y="3386558"/>
        <a:ext cx="10947467" cy="677550"/>
      </dsp:txXfrm>
    </dsp:sp>
    <dsp:sp modelId="{A4E8F7CD-BA1F-4E8B-845A-B28071926F30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12C9D-0820-4D5B-B3A7-1BF391BCBBA4}">
      <dsp:nvSpPr>
        <dsp:cNvPr id="0" name=""/>
        <dsp:cNvSpPr/>
      </dsp:nvSpPr>
      <dsp:spPr>
        <a:xfrm>
          <a:off x="509717" y="4402558"/>
          <a:ext cx="11432980" cy="67755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Debugging</a:t>
          </a:r>
        </a:p>
      </dsp:txBody>
      <dsp:txXfrm>
        <a:off x="509717" y="4402558"/>
        <a:ext cx="11432980" cy="677550"/>
      </dsp:txXfrm>
    </dsp:sp>
    <dsp:sp modelId="{B97637E8-E50D-43D9-8E82-811FF70AF788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200"/>
            </a:lvl1pPr>
          </a:lstStyle>
          <a:p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597444" y="8829967"/>
            <a:ext cx="411333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200"/>
            </a:lvl1pPr>
          </a:lstStyle>
          <a:p>
            <a:fld id="{013FF889-DBB5-E540-8E75-47BFCA628842}" type="slidenum">
              <a:rPr lang="en-US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Analog Devices Confidential Information—Not for External Distribution</a:t>
            </a:r>
          </a:p>
        </p:txBody>
      </p:sp>
      <p:sp>
        <p:nvSpPr>
          <p:cNvPr id="7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/>
            </a:lvl1pPr>
          </a:lstStyle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0" y="108612"/>
            <a:ext cx="952107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r">
              <a:defRPr sz="1200"/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5/20/2020</a:t>
            </a:fld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13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814897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>
                <a:solidFill>
                  <a:srgbClr val="FFFFFF">
                    <a:lumMod val="65000"/>
                  </a:srgbClr>
                </a:solidFill>
              </a:rPr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9360" y="8829967"/>
            <a:ext cx="699418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00B8651-D313-4300-801F-8365670269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Analog Devices Confidential Information—Not for External Distribution</a:t>
            </a:r>
          </a:p>
        </p:txBody>
      </p:sp>
      <p:sp>
        <p:nvSpPr>
          <p:cNvPr id="9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/>
            </a:lvl1pPr>
          </a:lstStyle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0" y="108612"/>
            <a:ext cx="952107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r">
              <a:defRPr sz="1200"/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5/20/2020</a:t>
            </a:fld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389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buClr>
        <a:schemeClr val="tx2"/>
      </a:buClr>
      <a:buSzPct val="75000"/>
      <a:buFont typeface="Wingdings 3" panose="05040102010807070707" pitchFamily="18" charset="2"/>
      <a:buChar char="u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4488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5111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89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855663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B8651-D313-4300-801F-836567026953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36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913438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3F95C5-78BE-DB40-AE90-52800DB15193}"/>
              </a:ext>
            </a:extLst>
          </p:cNvPr>
          <p:cNvCxnSpPr>
            <a:cxnSpLocks/>
          </p:cNvCxnSpPr>
          <p:nvPr userDrawn="1"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7F5365-E65A-5148-9AFC-5DF4831D0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439F5F-8DAC-5346-AF0B-999D620B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67D47C2-D3DA-E74F-BF06-C8AD9011577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C410F6B-F7D9-7145-9B06-1D791680CA9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9AC7B3-6567-C447-935E-E93CF5955E44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CD2AB1-E689-5C4E-AFC3-5C01813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3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286726-DC4B-2E4B-8C35-9B7ED9C63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E00B53-6624-234F-A6CC-4C4CCEFC1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DDE98-9F66-8A4D-86DC-ED7270E5595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12BEA78-33FD-3C4F-BB1C-7DC522B5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7AA911-FDFF-6E4A-823C-2D74D2AA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57C8086-4CC0-CC4E-9FA4-A3EF50FE0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ACAF62-726E-EC4F-88D6-E231192AA9C4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3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7E9841-CB7B-534B-99A8-9DCBD724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838E84-24B3-C547-AF48-162A52C8B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50A2F17-8DD2-9845-AF34-A24A0AFDA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EEC31DB-C0BD-F34A-9B7B-B7ED309864AB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9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69918"/>
            <a:ext cx="12192000" cy="3188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76963E-9818-7E46-BEF6-950814DE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65F99B-3CBB-8E44-AC3B-125C0051B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DDCE96-00C2-7D44-BD19-B87AA5E2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1A51A84-3D49-924D-B17B-FF70BC1026C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5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Ov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 userDrawn="1"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5A3C2F-4392-DC4D-993D-A7C919FE0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637261D-86EA-AC49-A36A-F8D17E907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3063046-93D1-9647-AE45-36C62131C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DDD6CC3-1383-ED41-BB94-FF1E196D0EC1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2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913438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3F95C5-78BE-DB40-AE90-52800DB15193}"/>
              </a:ext>
            </a:extLst>
          </p:cNvPr>
          <p:cNvCxnSpPr>
            <a:cxnSpLocks/>
          </p:cNvCxnSpPr>
          <p:nvPr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E185AA-70D5-B84D-8DAA-3905D0A90D1A}"/>
              </a:ext>
            </a:extLst>
          </p:cNvPr>
          <p:cNvCxnSpPr>
            <a:cxnSpLocks/>
          </p:cNvCxnSpPr>
          <p:nvPr userDrawn="1"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E4D8F31-FAD1-A147-BB52-E4D6D63C5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E9A51A-F1F7-DF49-A0EF-2D932A66086F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0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AF31AF-A1F6-494A-8F0D-2784F1FB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EC1951-7E24-854C-9FD1-27849969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243A24-0D0A-3645-9FEC-7805FA6E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A598B6-08FE-4C49-99E9-1B16551942C0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/4 B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4CC9D2-6AD2-9C4D-AE2C-A92E44898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CB6541-3507-2F4F-8FC2-3E73A6A9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608593-CA56-3342-9B05-B56AFAE3B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77247-C9AD-8748-850F-21D9734FE59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AC6C2-6FA2-E84F-ABC0-236A6215E189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9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2988" y="838200"/>
            <a:ext cx="5938780" cy="36484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54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42900" y="4584192"/>
            <a:ext cx="5938780" cy="1399032"/>
          </a:xfrm>
        </p:spPr>
        <p:txBody>
          <a:bodyPr tIns="0" anchor="t">
            <a:normAutofit/>
          </a:bodyPr>
          <a:lstStyle>
            <a:lvl1pPr marL="0" indent="0">
              <a:buNone/>
              <a:defRPr lang="en-US" sz="18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Lucida Grande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4E13B-7900-AA45-845F-8F029EBB2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1DABFA-C7A6-FC4E-B659-3A030DDE6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28BB35-8E77-B24E-8BB3-DA0B3EA5E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E06C8B9-2FA5-9D4F-A475-44EA157B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AB6B931-AA93-904E-886D-FB3524D9116D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904E9-EEC7-8E4C-8A0B-5B9B1BEBA0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91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AF31AF-A1F6-494A-8F0D-2784F1FB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EC1951-7E24-854C-9FD1-27849969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243A24-0D0A-3645-9FEC-7805FA6E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AB27229-C21B-3B41-A68B-393301622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BF784B2-6FEA-6E4B-A894-742733DE6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4CBCDC0-8EDF-4141-A4F7-5207DE44A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B6279F-3887-0D4E-B2E0-649F1146245F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2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314982"/>
            <a:ext cx="7863839" cy="469389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>
            <a:cxnSpLocks/>
          </p:cNvCxnSpPr>
          <p:nvPr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0807BB-820F-0C45-AF41-9784F741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A1ABE68-5A33-DE43-A33B-C7EE56F6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60C87B-0319-2D46-BE6E-023392405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C91E97-B6BD-EC4D-9B09-F921AA52C2D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F00111-078E-0544-B646-88C16ACC8553}"/>
              </a:ext>
            </a:extLst>
          </p:cNvPr>
          <p:cNvCxnSpPr>
            <a:cxnSpLocks/>
          </p:cNvCxnSpPr>
          <p:nvPr userDrawn="1"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5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342900" y="-5928"/>
            <a:ext cx="10287000" cy="84412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CE576-600F-7B41-B959-AA8F9D70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5EED9D-655A-9B4E-9055-D4AC72AA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AABD4C9-CB59-5144-BBD0-506D78EC9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29A9A39-AA64-E744-875E-25EC139E006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1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051578-9163-4E43-9226-E1700633C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0D876F-0380-C943-9C65-1F81C52B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414D1B-5F32-D240-B7A5-FE94B040B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995D465-D55D-334B-A328-CBD11026D5F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87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9170A-B0FF-F244-9778-516ED804ED4A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AA0CF9-AA6C-A44E-952D-DAC2FC705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1BA77A9-724C-B543-AC99-43B6ADDF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67BC49C-1196-AB4D-B6A5-D8B0256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823B9-3EF2-0545-BAEE-37415AE3F08B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63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7F5365-E65A-5148-9AFC-5DF4831D0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439F5F-8DAC-5346-AF0B-999D620B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67D47C2-D3DA-E74F-BF06-C8AD9011577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C410F6B-F7D9-7145-9B06-1D791680CA9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500CB2-BD68-984D-9931-EBF275B3452F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2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9AC7B3-6567-C447-935E-E93CF5955E44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CD2AB1-E689-5C4E-AFC3-5C01813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286726-DC4B-2E4B-8C35-9B7ED9C63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E00B53-6624-234F-A6CC-4C4CCEFC1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DDE98-9F66-8A4D-86DC-ED7270E5595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B566BD-46D9-B24D-8630-0CBDE57910C5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0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12BEA78-33FD-3C4F-BB1C-7DC522B5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7AA911-FDFF-6E4A-823C-2D74D2AA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57C8086-4CC0-CC4E-9FA4-A3EF50FE0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ACAF62-726E-EC4F-88D6-E231192AA9C4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3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7E9841-CB7B-534B-99A8-9DCBD724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838E84-24B3-C547-AF48-162A52C8B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50A2F17-8DD2-9845-AF34-A24A0AFDA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EEC31DB-C0BD-F34A-9B7B-B7ED309864AB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6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69918"/>
            <a:ext cx="12192000" cy="3188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76963E-9818-7E46-BEF6-950814DE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65F99B-3CBB-8E44-AC3B-125C0051B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DDCE96-00C2-7D44-BD19-B87AA5E2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1A51A84-3D49-924D-B17B-FF70BC1026C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81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4 B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4CC9D2-6AD2-9C4D-AE2C-A92E44898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CB6541-3507-2F4F-8FC2-3E73A6A9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608593-CA56-3342-9B05-B56AFAE3B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77247-C9AD-8748-850F-21D9734FE59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Ov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5A3C2F-4392-DC4D-993D-A7C919FE0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637261D-86EA-AC49-A36A-F8D17E907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3063046-93D1-9647-AE45-36C62131C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DDD6CC3-1383-ED41-BB94-FF1E196D0EC1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E46EED-BF1B-9641-8012-07B576604EC5}"/>
              </a:ext>
            </a:extLst>
          </p:cNvPr>
          <p:cNvSpPr/>
          <p:nvPr userDrawn="1"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E180A6-003C-6142-9DAA-D3C484F020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1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913438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3F95C5-78BE-DB40-AE90-52800DB15193}"/>
              </a:ext>
            </a:extLst>
          </p:cNvPr>
          <p:cNvCxnSpPr>
            <a:cxnSpLocks/>
          </p:cNvCxnSpPr>
          <p:nvPr userDrawn="1"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0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AF31AF-A1F6-494A-8F0D-2784F1FB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EC1951-7E24-854C-9FD1-27849969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243A24-0D0A-3645-9FEC-7805FA6E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4 B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4CC9D2-6AD2-9C4D-AE2C-A92E44898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CB6541-3507-2F4F-8FC2-3E73A6A9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608593-CA56-3342-9B05-B56AFAE3B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77247-C9AD-8748-850F-21D9734FE59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4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2988" y="838200"/>
            <a:ext cx="5938780" cy="36484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54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42900" y="4584192"/>
            <a:ext cx="5938780" cy="1399032"/>
          </a:xfrm>
        </p:spPr>
        <p:txBody>
          <a:bodyPr tIns="0" anchor="t">
            <a:normAutofit/>
          </a:bodyPr>
          <a:lstStyle>
            <a:lvl1pPr marL="0" indent="0">
              <a:buNone/>
              <a:defRPr lang="en-US" sz="18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Lucida Grande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4E13B-7900-AA45-845F-8F029EBB2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1DABFA-C7A6-FC4E-B659-3A030DDE6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28BB35-8E77-B24E-8BB3-DA0B3EA5E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E06C8B9-2FA5-9D4F-A475-44EA157B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AB6B931-AA93-904E-886D-FB3524D9116D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AB27229-C21B-3B41-A68B-393301622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BF784B2-6FEA-6E4B-A894-742733DE6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4CBCDC0-8EDF-4141-A4F7-5207DE44A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2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314982"/>
            <a:ext cx="7863839" cy="469389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>
            <a:cxnSpLocks/>
          </p:cNvCxnSpPr>
          <p:nvPr userDrawn="1"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0807BB-820F-0C45-AF41-9784F741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A1ABE68-5A33-DE43-A33B-C7EE56F6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60C87B-0319-2D46-BE6E-023392405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C91E97-B6BD-EC4D-9B09-F921AA52C2D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6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342900" y="-5928"/>
            <a:ext cx="10287000" cy="84412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CE576-600F-7B41-B959-AA8F9D70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5EED9D-655A-9B4E-9055-D4AC72AA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AABD4C9-CB59-5144-BBD0-506D78EC9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29A9A39-AA64-E744-875E-25EC139E006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1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051578-9163-4E43-9226-E1700633C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0D876F-0380-C943-9C65-1F81C52B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414D1B-5F32-D240-B7A5-FE94B040B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995D465-D55D-334B-A328-CBD11026D5F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87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9170A-B0FF-F244-9778-516ED804ED4A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AA0CF9-AA6C-A44E-952D-DAC2FC705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1BA77A9-724C-B543-AC99-43B6ADDF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67BC49C-1196-AB4D-B6A5-D8B0256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2988" y="838200"/>
            <a:ext cx="5938780" cy="36484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54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42900" y="4584192"/>
            <a:ext cx="5938780" cy="1399032"/>
          </a:xfrm>
        </p:spPr>
        <p:txBody>
          <a:bodyPr tIns="0" anchor="t">
            <a:normAutofit/>
          </a:bodyPr>
          <a:lstStyle>
            <a:lvl1pPr marL="0" indent="0">
              <a:buNone/>
              <a:defRPr lang="en-US" sz="18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Lucida Grande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4E13B-7900-AA45-845F-8F029EBB2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1DABFA-C7A6-FC4E-B659-3A030DDE6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28BB35-8E77-B24E-8BB3-DA0B3EA5E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E06C8B9-2FA5-9D4F-A475-44EA157B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AB6B931-AA93-904E-886D-FB3524D9116D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7F5365-E65A-5148-9AFC-5DF4831D0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439F5F-8DAC-5346-AF0B-999D620B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67D47C2-D3DA-E74F-BF06-C8AD9011577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C410F6B-F7D9-7145-9B06-1D791680CA9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9AC7B3-6567-C447-935E-E93CF5955E44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CD2AB1-E689-5C4E-AFC3-5C01813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286726-DC4B-2E4B-8C35-9B7ED9C63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E00B53-6624-234F-A6CC-4C4CCEFC1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DDE98-9F66-8A4D-86DC-ED7270E5595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8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12BEA78-33FD-3C4F-BB1C-7DC522B5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7AA911-FDFF-6E4A-823C-2D74D2AA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57C8086-4CC0-CC4E-9FA4-A3EF50FE0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ACAF62-726E-EC4F-88D6-E231192AA9C4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7E9841-CB7B-534B-99A8-9DCBD724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838E84-24B3-C547-AF48-162A52C8B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50A2F17-8DD2-9845-AF34-A24A0AFDA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EEC31DB-C0BD-F34A-9B7B-B7ED309864AB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3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69918"/>
            <a:ext cx="12192000" cy="3188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76963E-9818-7E46-BEF6-950814DE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65F99B-3CBB-8E44-AC3B-125C0051B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DDCE96-00C2-7D44-BD19-B87AA5E2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1A51A84-3D49-924D-B17B-FF70BC1026C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0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Ov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 userDrawn="1"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5A3C2F-4392-DC4D-993D-A7C919FE0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637261D-86EA-AC49-A36A-F8D17E907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3063046-93D1-9647-AE45-36C62131C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DDD6CC3-1383-ED41-BB94-FF1E196D0EC1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913438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3F95C5-78BE-DB40-AE90-52800DB15193}"/>
              </a:ext>
            </a:extLst>
          </p:cNvPr>
          <p:cNvCxnSpPr>
            <a:cxnSpLocks/>
          </p:cNvCxnSpPr>
          <p:nvPr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AF31AF-A1F6-494A-8F0D-2784F1FB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EC1951-7E24-854C-9FD1-27849969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243A24-0D0A-3645-9FEC-7805FA6E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3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/4 B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4CC9D2-6AD2-9C4D-AE2C-A92E44898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CB6541-3507-2F4F-8FC2-3E73A6A9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608593-CA56-3342-9B05-B56AFAE3B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77247-C9AD-8748-850F-21D9734FE59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ACA6D-88ED-224A-BF66-140430B0607F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05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2988" y="838200"/>
            <a:ext cx="5938780" cy="36484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54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42900" y="4584192"/>
            <a:ext cx="5938780" cy="1399032"/>
          </a:xfrm>
        </p:spPr>
        <p:txBody>
          <a:bodyPr tIns="0" anchor="t">
            <a:normAutofit/>
          </a:bodyPr>
          <a:lstStyle>
            <a:lvl1pPr marL="0" indent="0">
              <a:buNone/>
              <a:defRPr lang="en-US" sz="18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Lucida Grande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4E13B-7900-AA45-845F-8F029EBB2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1DABFA-C7A6-FC4E-B659-3A030DDE6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28BB35-8E77-B24E-8BB3-DA0B3EA5E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E06C8B9-2FA5-9D4F-A475-44EA157B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6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AB27229-C21B-3B41-A68B-393301622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BF784B2-6FEA-6E4B-A894-742733DE6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4CBCDC0-8EDF-4141-A4F7-5207DE44A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AB27229-C21B-3B41-A68B-393301622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BF784B2-6FEA-6E4B-A894-742733DE6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4CBCDC0-8EDF-4141-A4F7-5207DE44A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5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314982"/>
            <a:ext cx="7863839" cy="469389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>
            <a:cxnSpLocks/>
          </p:cNvCxnSpPr>
          <p:nvPr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0807BB-820F-0C45-AF41-9784F741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A1ABE68-5A33-DE43-A33B-C7EE56F6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60C87B-0319-2D46-BE6E-023392405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342900" y="-5928"/>
            <a:ext cx="10287000" cy="84412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CE576-600F-7B41-B959-AA8F9D70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5EED9D-655A-9B4E-9055-D4AC72AA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AABD4C9-CB59-5144-BBD0-506D78EC9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051578-9163-4E43-9226-E1700633C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0D876F-0380-C943-9C65-1F81C52B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414D1B-5F32-D240-B7A5-FE94B040B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7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87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9170A-B0FF-F244-9778-516ED804ED4A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AA0CF9-AA6C-A44E-952D-DAC2FC705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1BA77A9-724C-B543-AC99-43B6ADDF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67BC49C-1196-AB4D-B6A5-D8B0256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8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7F5365-E65A-5148-9AFC-5DF4831D0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439F5F-8DAC-5346-AF0B-999D620B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67D47C2-D3DA-E74F-BF06-C8AD9011577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9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9AC7B3-6567-C447-935E-E93CF5955E44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CD2AB1-E689-5C4E-AFC3-5C01813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286726-DC4B-2E4B-8C35-9B7ED9C63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E00B53-6624-234F-A6CC-4C4CCEFC1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12BEA78-33FD-3C4F-BB1C-7DC522B5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7AA911-FDFF-6E4A-823C-2D74D2AA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57C8086-4CC0-CC4E-9FA4-A3EF50FE0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7E9841-CB7B-534B-99A8-9DCBD724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838E84-24B3-C547-AF48-162A52C8B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50A2F17-8DD2-9845-AF34-A24A0AFDA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69918"/>
            <a:ext cx="12192000" cy="3188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76963E-9818-7E46-BEF6-950814DE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65F99B-3CBB-8E44-AC3B-125C0051B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DDCE96-00C2-7D44-BD19-B87AA5E2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314982"/>
            <a:ext cx="7863839" cy="469389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>
            <a:cxnSpLocks/>
          </p:cNvCxnSpPr>
          <p:nvPr userDrawn="1"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0807BB-820F-0C45-AF41-9784F741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A1ABE68-5A33-DE43-A33B-C7EE56F6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60C87B-0319-2D46-BE6E-023392405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C91E97-B6BD-EC4D-9B09-F921AA52C2D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8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Ov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5A3C2F-4392-DC4D-993D-A7C919FE0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637261D-86EA-AC49-A36A-F8D17E907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3063046-93D1-9647-AE45-36C62131C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26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dustrial 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565966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268940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3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strumentation 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565966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268940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lthcare 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565966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268940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utomotive 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565966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268940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565966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268940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6EFC5-2073-4A47-B79C-A3163B558C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342900" y="-5928"/>
            <a:ext cx="10287000" cy="84412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CE576-600F-7B41-B959-AA8F9D70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5EED9D-655A-9B4E-9055-D4AC72AA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AABD4C9-CB59-5144-BBD0-506D78EC9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29A9A39-AA64-E744-875E-25EC139E006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051578-9163-4E43-9226-E1700633C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0D876F-0380-C943-9C65-1F81C52B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414D1B-5F32-D240-B7A5-FE94B040B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995D465-D55D-334B-A328-CBD11026D5F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4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87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9170A-B0FF-F244-9778-516ED804ED4A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AA0CF9-AA6C-A44E-952D-DAC2FC705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3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1BA77A9-724C-B543-AC99-43B6ADDF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67BC49C-1196-AB4D-B6A5-D8B0256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0" y="0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78" r:id="rId2"/>
    <p:sldLayoutId id="2147483709" r:id="rId3"/>
    <p:sldLayoutId id="2147483697" r:id="rId4"/>
    <p:sldLayoutId id="2147483699" r:id="rId5"/>
    <p:sldLayoutId id="2147483708" r:id="rId6"/>
    <p:sldLayoutId id="2147483677" r:id="rId7"/>
    <p:sldLayoutId id="2147483698" r:id="rId8"/>
    <p:sldLayoutId id="2147483680" r:id="rId9"/>
    <p:sldLayoutId id="2147483681" r:id="rId10"/>
    <p:sldLayoutId id="2147483700" r:id="rId11"/>
    <p:sldLayoutId id="2147483702" r:id="rId12"/>
    <p:sldLayoutId id="2147483679" r:id="rId13"/>
    <p:sldLayoutId id="2147483703" r:id="rId14"/>
    <p:sldLayoutId id="214748370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spcBef>
          <a:spcPct val="0"/>
        </a:spcBef>
        <a:buNone/>
        <a:defRPr sz="3600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8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7464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  <p15:guide id="0" pos="3949" userDrawn="1">
          <p15:clr>
            <a:srgbClr val="F26B43"/>
          </p15:clr>
        </p15:guide>
        <p15:guide id="5" pos="3725" userDrawn="1">
          <p15:clr>
            <a:srgbClr val="F26B43"/>
          </p15:clr>
        </p15:guide>
        <p15:guide id="6" orient="horz" pos="67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0" y="0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94E98-6E13-8B43-8CF0-8C0303A8930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36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spcBef>
          <a:spcPct val="0"/>
        </a:spcBef>
        <a:buNone/>
        <a:defRPr sz="3600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3768" userDrawn="1">
          <p15:clr>
            <a:srgbClr val="F26B43"/>
          </p15:clr>
        </p15:guide>
        <p15:guide id="8" pos="216" userDrawn="1">
          <p15:clr>
            <a:srgbClr val="F26B43"/>
          </p15:clr>
        </p15:guide>
        <p15:guide id="9" pos="7464" userDrawn="1">
          <p15:clr>
            <a:srgbClr val="F26B43"/>
          </p15:clr>
        </p15:guide>
        <p15:guide id="10" orient="horz" pos="528" userDrawn="1">
          <p15:clr>
            <a:srgbClr val="F26B43"/>
          </p15:clr>
        </p15:guide>
        <p15:guide id="11" pos="3949" userDrawn="1">
          <p15:clr>
            <a:srgbClr val="F26B43"/>
          </p15:clr>
        </p15:guide>
        <p15:guide id="12" pos="3725" userDrawn="1">
          <p15:clr>
            <a:srgbClr val="F26B43"/>
          </p15:clr>
        </p15:guide>
        <p15:guide id="13" orient="horz" pos="67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0" y="0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7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spcBef>
          <a:spcPct val="0"/>
        </a:spcBef>
        <a:buNone/>
        <a:defRPr sz="3600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8">
          <p15:clr>
            <a:srgbClr val="F26B43"/>
          </p15:clr>
        </p15:guide>
        <p15:guide id="2" pos="216">
          <p15:clr>
            <a:srgbClr val="F26B43"/>
          </p15:clr>
        </p15:guide>
        <p15:guide id="3" pos="7464">
          <p15:clr>
            <a:srgbClr val="F26B43"/>
          </p15:clr>
        </p15:guide>
        <p15:guide id="4" orient="horz" pos="528">
          <p15:clr>
            <a:srgbClr val="F26B43"/>
          </p15:clr>
        </p15:guide>
        <p15:guide id="0" pos="3949">
          <p15:clr>
            <a:srgbClr val="F26B43"/>
          </p15:clr>
        </p15:guide>
        <p15:guide id="5" pos="3725">
          <p15:clr>
            <a:srgbClr val="F26B43"/>
          </p15:clr>
        </p15:guide>
        <p15:guide id="6" orient="horz" pos="67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0" y="0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52BC8-528E-7C47-BC57-61D34F9CD8F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186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spcBef>
          <a:spcPct val="0"/>
        </a:spcBef>
        <a:buNone/>
        <a:defRPr sz="3600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3768">
          <p15:clr>
            <a:srgbClr val="F26B43"/>
          </p15:clr>
        </p15:guide>
        <p15:guide id="8" pos="216">
          <p15:clr>
            <a:srgbClr val="F26B43"/>
          </p15:clr>
        </p15:guide>
        <p15:guide id="9" pos="7464">
          <p15:clr>
            <a:srgbClr val="F26B43"/>
          </p15:clr>
        </p15:guide>
        <p15:guide id="10" orient="horz" pos="528">
          <p15:clr>
            <a:srgbClr val="F26B43"/>
          </p15:clr>
        </p15:guide>
        <p15:guide id="11" pos="3949">
          <p15:clr>
            <a:srgbClr val="F26B43"/>
          </p15:clr>
        </p15:guide>
        <p15:guide id="12" pos="3725">
          <p15:clr>
            <a:srgbClr val="F26B43"/>
          </p15:clr>
        </p15:guide>
        <p15:guide id="13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12" Type="http://schemas.openxmlformats.org/officeDocument/2006/relationships/image" Target="../media/image26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gi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gif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12" Type="http://schemas.openxmlformats.org/officeDocument/2006/relationships/image" Target="../media/image26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gi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gif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0A00FF-2B27-7346-86FB-817F4E3B5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Python Course Exercise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B47B96-532F-694A-A9CD-9459A8C5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Conway’s Game of Life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9F85-9BB8-CE47-9465-D71AD9FFA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 Black" panose="020B0604020202020204" pitchFamily="34" charset="0"/>
              </a:rPr>
              <a:t>©2020 Analog Devices, Inc. All rights reserved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68F0E-80BC-3344-9E1A-4150E225B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CE67A1-BA7F-A74E-B5D7-615746DEEC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1" baseline="-11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</a:t>
            </a:r>
            <a:endParaRPr kumimoji="0" lang="en-US" sz="1600" b="0" i="0" u="none" strike="noStrike" kern="1200" cap="none" spc="0" normalizeH="0" baseline="-11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5C30E-3510-F942-AC51-F754495BF9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D789E6-1137-5244-9B74-6F7D77C1FF03}" type="datetime3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 Black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 May 2020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0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4DEB-93DD-41D8-A055-33445DD8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281377-916B-44CA-81D0-E98FA1C5A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2150" y="830997"/>
            <a:ext cx="3931920" cy="28280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EE912-BDBA-4BCD-BA57-2835C75F9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ED29A-5B23-4967-BC22-7DC8F718A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10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6AEB29-9E10-47A6-8E9D-20201480FB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82AD427-F594-4CDD-8B4E-B5E982DE3B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2150" y="3902960"/>
            <a:ext cx="4864579" cy="2308464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CC6F32D-C8A9-401B-9FE6-C82ACA99070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841" y="1657949"/>
            <a:ext cx="4895010" cy="35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3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DA51-4B84-4932-AA71-9B8A90F7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29C18-62DB-47AF-B046-6D4C816C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61DDF-3AB6-42F8-A7D9-0A4CA0F8B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11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D86293-1F03-42AE-847C-CB6953BC3A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7625ABB-A649-42AA-A9E5-575C7F515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600" y="1115023"/>
            <a:ext cx="5557838" cy="4818454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E2DD246-DABB-4707-9D84-BE7D055C31B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3895" y="1004289"/>
            <a:ext cx="544971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F1C112-A072-4A5C-81D6-C5FA08E4B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Learnings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E49630-DBFA-4DC0-A2F3-E622CFFA5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63067-A4CF-4AF8-9C6D-6623B842E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C8A1B-342D-4D37-A4C0-4C35ED422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12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5545E4-5BAB-424D-93B9-31D4E3C5A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5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B86E2B5-F390-431E-945A-23135425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Topics From The Course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B8BE5-D1CD-4F18-A661-E2D906532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0BE1D-97AA-415B-A303-AA793C51B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13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00FA2D-2E6F-4641-9952-D88D7139B2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B6B931-AA93-904E-886D-FB3524D9116D}" type="datetime3">
              <a:rPr lang="en-US" i="0" smtClean="0">
                <a:cs typeface="Arial Black" panose="020B0604020202020204" pitchFamily="34" charset="0"/>
              </a:rPr>
              <a:t>21 May 2020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F9C22DC-D079-4556-ABC0-9F8A87A97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146570"/>
              </p:ext>
            </p:extLst>
          </p:nvPr>
        </p:nvGraphicFramePr>
        <p:xfrm>
          <a:off x="0" y="911288"/>
          <a:ext cx="120192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906F21F-83BF-4CFC-BEC0-163B4F061539}"/>
              </a:ext>
            </a:extLst>
          </p:cNvPr>
          <p:cNvSpPr txBox="1"/>
          <p:nvPr/>
        </p:nvSpPr>
        <p:spPr>
          <a:xfrm>
            <a:off x="7223760" y="1283043"/>
            <a:ext cx="4500880" cy="548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</a:rPr>
              <a:t>Useful for organizing and reusing blocks of codes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201B95-D6A0-4890-8280-1B861C2FDF07}"/>
              </a:ext>
            </a:extLst>
          </p:cNvPr>
          <p:cNvSpPr txBox="1"/>
          <p:nvPr/>
        </p:nvSpPr>
        <p:spPr>
          <a:xfrm>
            <a:off x="7223760" y="2321491"/>
            <a:ext cx="4500880" cy="548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</a:rPr>
              <a:t>Useful for iterating through each element on a list or a 2D array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EBE3E9-5768-4ABC-B0E0-C8FFBD24A9F9}"/>
              </a:ext>
            </a:extLst>
          </p:cNvPr>
          <p:cNvSpPr txBox="1"/>
          <p:nvPr/>
        </p:nvSpPr>
        <p:spPr>
          <a:xfrm>
            <a:off x="7223760" y="3346301"/>
            <a:ext cx="4500880" cy="548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</a:rPr>
              <a:t>Useful for executing certain codes when an error is caught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8285CB-27EB-4BF2-9FBA-27FEFC036B43}"/>
              </a:ext>
            </a:extLst>
          </p:cNvPr>
          <p:cNvSpPr txBox="1"/>
          <p:nvPr/>
        </p:nvSpPr>
        <p:spPr>
          <a:xfrm>
            <a:off x="7223760" y="4333971"/>
            <a:ext cx="4500880" cy="548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</a:rPr>
              <a:t>Useful in handling data randomly generated or given by the 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AB665D-0E30-4C5C-9B27-6E014627EDE8}"/>
              </a:ext>
            </a:extLst>
          </p:cNvPr>
          <p:cNvSpPr txBox="1"/>
          <p:nvPr/>
        </p:nvSpPr>
        <p:spPr>
          <a:xfrm>
            <a:off x="7223760" y="5339241"/>
            <a:ext cx="4500880" cy="548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</a:rPr>
              <a:t>Useful in checking if your code is running as expected</a:t>
            </a:r>
          </a:p>
        </p:txBody>
      </p:sp>
    </p:spTree>
    <p:extLst>
      <p:ext uri="{BB962C8B-B14F-4D97-AF65-F5344CB8AC3E}">
        <p14:creationId xmlns:p14="http://schemas.microsoft.com/office/powerpoint/2010/main" val="149236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0A8D-85BE-434F-80D9-0FC8791F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Tips When Taking The Course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6ECC2-0B01-44E6-9B97-1FD602E58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Think in small chunks. Think as if writing a detailed procedure when writing code.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127284-2561-4096-A00B-2FF24590E9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Take down notes. Write down what you learned. Notes written on a piece of paper lasts longer than your short-term memory.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D0EF19-49B5-4744-BCE9-DFD04FE7D0E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When overwhelmed, don’t overdo it. Rest. Sleep.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CC5080-6F12-4FF2-AF74-8DCCE2363DF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Minimize distractions.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1D4A80-790A-41EC-A991-42ECEC758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5AEBC-4BDF-4A9F-B681-689E67AEB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14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E321A-923A-406A-A597-4FC8E6CF14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9A9A39-AA64-E744-875E-25EC139E006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21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0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AA18-830D-4DDC-AE16-A4767A0C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Game of Life?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D07268-4435-4899-AA38-63937B0E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of life was created by the British mathematician John Conway in 1970.</a:t>
            </a:r>
          </a:p>
          <a:p>
            <a:r>
              <a:rPr lang="en-US" dirty="0"/>
              <a:t>It is a 2D cell automation where a user creates initial 2D configurations and observes how the initial configuration evolves based on the rules.</a:t>
            </a:r>
          </a:p>
          <a:p>
            <a:r>
              <a:rPr lang="en-US" dirty="0"/>
              <a:t>The games is composed of a two dimensional array. </a:t>
            </a:r>
          </a:p>
          <a:p>
            <a:r>
              <a:rPr lang="en-US" dirty="0"/>
              <a:t>Each cell in the 2D array contains one of two possible states. Dead or Alive.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9F3A7-7743-4390-B627-6A1DEC891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3FF06-8A57-41D7-A824-B5024ED88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2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11FA02-D8C4-4077-AAB6-63AD27FCE8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14" name="Picture 8" descr="Conway's Game of Life by Sam Twidale | Experiments with Google">
            <a:extLst>
              <a:ext uri="{FF2B5EF4-FFF2-40B4-BE49-F238E27FC236}">
                <a16:creationId xmlns:a16="http://schemas.microsoft.com/office/drawing/2014/main" id="{A9F4A103-E135-44C0-A39C-63B97CDC1F55}"/>
              </a:ext>
            </a:extLst>
          </p:cNvPr>
          <p:cNvPicPr>
            <a:picLocks noGrp="1" noChangeAspect="1" noChangeArrowheads="1" noCro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56" y="1066800"/>
            <a:ext cx="4929188" cy="49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4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F8C1-2AC7-427C-ACAF-7429AE6A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A884F-E2C5-44C0-BDFB-FB6FAAEDD1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Underpopulation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7013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If a cell is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has fewer than two neighbors that are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it turns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Dead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Stasis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7013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If a cell is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has either two or three neighbors that are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it remains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Overpopulation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7013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If a cell is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has more than three neighbors that are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it turns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Dead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Reproduction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7013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If a cell is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Dead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has exactly three neighbors that are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it turns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31AE-6962-444F-AE01-34CD5E41E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77881-6428-4C29-B1C7-0B1A13235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3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CDA93-B390-4C97-9C1D-828094868C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13" name="Picture 2" descr="Make Your Own Algorithmic Art: Artificial Life And Conway's Game ...">
            <a:extLst>
              <a:ext uri="{FF2B5EF4-FFF2-40B4-BE49-F238E27FC236}">
                <a16:creationId xmlns:a16="http://schemas.microsoft.com/office/drawing/2014/main" id="{88BA6306-5C2C-43FC-A187-945615F5265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20" y="1066800"/>
            <a:ext cx="4939597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43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C0BEB6C-1403-4E1B-8457-EF990842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Implementation in Python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425691-D6D8-42E1-A716-234656B031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8895" y="3645970"/>
            <a:ext cx="12192000" cy="3188082"/>
          </a:xfrm>
          <a:solidFill>
            <a:srgbClr val="FFFFFF"/>
          </a:solidFill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40EE7-E7CD-43B3-9B19-0B10902AB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4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E1C6DE-13BE-450B-B6CD-7A5A717920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12" y="3669918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48FDEF-20B5-41A8-8FF4-EDDF4CA91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95" y="4580327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64BCC5B-FF97-48C5-8DAF-B14B27AF37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2" y="3669918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C38A1BF-E1C6-4AA3-948B-C47699CE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22" y="3668593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11FA20A-DE6D-45F2-831B-AFDD6AE3C7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9918"/>
            <a:ext cx="16954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F76B4AA-EF40-40F9-8EE8-383105149C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34" y="3665892"/>
            <a:ext cx="2609849" cy="260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446BD99B-CBC6-441E-A87A-FA7650FCB7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86" y="3809185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572D7BDE-2318-46F0-A357-9A9716354D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701" y="5038256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6A299D9B-B117-4D03-93F3-04A6710E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65" y="4580291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03CB3540-2AE8-4B8E-AF12-0FF1D09CF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22" y="3669918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BE1C3D62-C9B1-4965-888A-2E861988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244" y="3664838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6368069-3A65-4FD1-9A9C-FB0B59CA3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5" y="6421453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798724B0-8E2E-43B2-835E-DE48C1A8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621" y="6109184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life – MathematRec">
            <a:extLst>
              <a:ext uri="{FF2B5EF4-FFF2-40B4-BE49-F238E27FC236}">
                <a16:creationId xmlns:a16="http://schemas.microsoft.com/office/drawing/2014/main" id="{0E86FCCC-7E67-43AD-A849-BDC332EBF7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467" y="3816170"/>
            <a:ext cx="26098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6BB955D4-1EF1-4C97-9EC0-ABF773C54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265" y="4428310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36D84DE7-0E09-4E43-B3CA-0F918494F7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01" y="595678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>
            <a:extLst>
              <a:ext uri="{FF2B5EF4-FFF2-40B4-BE49-F238E27FC236}">
                <a16:creationId xmlns:a16="http://schemas.microsoft.com/office/drawing/2014/main" id="{BDB26307-0E22-4C39-BDF0-AFB5207BE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2" y="5344989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423B5E8D-DBD8-4479-936A-7AF18C2EB1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59094" y="4201333"/>
            <a:ext cx="16954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6">
            <a:extLst>
              <a:ext uri="{FF2B5EF4-FFF2-40B4-BE49-F238E27FC236}">
                <a16:creationId xmlns:a16="http://schemas.microsoft.com/office/drawing/2014/main" id="{2C389193-37B9-4B44-9722-FBC5B12B7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18" y="4429673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DDDE965C-9CD8-49B1-BCB2-EB5738C7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10" y="534498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5F5EDFBD-12D7-452F-B33C-FFA142A856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68" y="549738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0">
            <a:extLst>
              <a:ext uri="{FF2B5EF4-FFF2-40B4-BE49-F238E27FC236}">
                <a16:creationId xmlns:a16="http://schemas.microsoft.com/office/drawing/2014/main" id="{3F319263-F1D1-4B5A-BDA4-41FF7BB6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927" y="3658337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8">
            <a:extLst>
              <a:ext uri="{FF2B5EF4-FFF2-40B4-BE49-F238E27FC236}">
                <a16:creationId xmlns:a16="http://schemas.microsoft.com/office/drawing/2014/main" id="{81C04E78-7EF2-41FC-A1FE-2BE88E9D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223" y="626156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C315F651-564F-4C15-AE4B-050FB6E905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06" y="6255669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>
            <a:extLst>
              <a:ext uri="{FF2B5EF4-FFF2-40B4-BE49-F238E27FC236}">
                <a16:creationId xmlns:a16="http://schemas.microsoft.com/office/drawing/2014/main" id="{F362ED3D-F898-42A6-9C0C-3A8BCCBC0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19" y="626156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795C3DD0-B947-40C6-98BC-85E3A44D9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700" y="6265026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2">
            <a:extLst>
              <a:ext uri="{FF2B5EF4-FFF2-40B4-BE49-F238E27FC236}">
                <a16:creationId xmlns:a16="http://schemas.microsoft.com/office/drawing/2014/main" id="{5EC70219-CB33-4DE6-A9AD-10B145F0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52" y="6261564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924BDCC6-1181-4745-B8A1-D62CD194F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28" y="6415979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09E27BA4-7659-4B17-9516-7559AEF98D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48" y="641597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9DD4364E-C0BE-4AC3-9465-D15A8039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50" y="6413964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0E15A65A-42A2-4898-8204-3678470A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17" y="6261564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8">
            <a:extLst>
              <a:ext uri="{FF2B5EF4-FFF2-40B4-BE49-F238E27FC236}">
                <a16:creationId xmlns:a16="http://schemas.microsoft.com/office/drawing/2014/main" id="{C64CCF71-5D2D-4FE8-8A49-25D4EF941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07" y="641597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945641B6-EA11-448B-9EA0-3B6A514BC4A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/>
          <a:lstStyle/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Using Matplotlib and </a:t>
            </a:r>
            <a:r>
              <a:rPr lang="en-US" altLang="en-US" dirty="0" err="1">
                <a:latin typeface="Arial" panose="020B0604020202020204" pitchFamily="34" charset="0"/>
              </a:rPr>
              <a:t>Numpy</a:t>
            </a:r>
            <a:r>
              <a:rPr lang="en-US" altLang="en-US" dirty="0">
                <a:latin typeface="Arial" panose="020B0604020202020204" pitchFamily="34" charset="0"/>
              </a:rPr>
              <a:t> is not allowed.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Display the 2D world in console window.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Create a 30x30 2D world.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Represent a Dead cell as the Unicode character⬛ (</a:t>
            </a:r>
            <a:r>
              <a:rPr lang="en-US" dirty="0">
                <a:latin typeface="Arial" panose="020B0604020202020204" pitchFamily="34" charset="0"/>
              </a:rPr>
              <a:t>"\u2B1B“)</a:t>
            </a:r>
            <a:r>
              <a:rPr lang="en-US" altLang="en-US" dirty="0">
                <a:latin typeface="Arial" panose="020B0604020202020204" pitchFamily="34" charset="0"/>
              </a:rPr>
              <a:t>, and an Alive cell as ⬜(</a:t>
            </a:r>
            <a:r>
              <a:rPr lang="en-US" dirty="0">
                <a:latin typeface="Arial" panose="020B0604020202020204" pitchFamily="34" charset="0"/>
              </a:rPr>
              <a:t>"\u2B1C“). This is assuming you have a black background. Invert this if you plan to display in white background. Displaying the world should be implemented as a function that accepts a 2D array.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Clear the screen before each iteration.</a:t>
            </a:r>
          </a:p>
        </p:txBody>
      </p:sp>
    </p:spTree>
    <p:extLst>
      <p:ext uri="{BB962C8B-B14F-4D97-AF65-F5344CB8AC3E}">
        <p14:creationId xmlns:p14="http://schemas.microsoft.com/office/powerpoint/2010/main" val="341926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C0BEB6C-1403-4E1B-8457-EF990842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Implementation in Python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425691-D6D8-42E1-A716-234656B031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8895" y="3645970"/>
            <a:ext cx="12192000" cy="3188082"/>
          </a:xfrm>
          <a:solidFill>
            <a:srgbClr val="FFFFFF"/>
          </a:solidFill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40EE7-E7CD-43B3-9B19-0B10902AB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5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E1C6DE-13BE-450B-B6CD-7A5A717920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12" y="3669918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48FDEF-20B5-41A8-8FF4-EDDF4CA91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95" y="4580327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64BCC5B-FF97-48C5-8DAF-B14B27AF37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2" y="3669918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C38A1BF-E1C6-4AA3-948B-C47699CE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22" y="3668593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11FA20A-DE6D-45F2-831B-AFDD6AE3C7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9918"/>
            <a:ext cx="16954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F76B4AA-EF40-40F9-8EE8-383105149C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34" y="3665892"/>
            <a:ext cx="2609849" cy="260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446BD99B-CBC6-441E-A87A-FA7650FCB7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86" y="3809185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572D7BDE-2318-46F0-A357-9A9716354D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701" y="5038256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6A299D9B-B117-4D03-93F3-04A6710E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65" y="4580291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03CB3540-2AE8-4B8E-AF12-0FF1D09CF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22" y="3669918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BE1C3D62-C9B1-4965-888A-2E861988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244" y="3664838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6368069-3A65-4FD1-9A9C-FB0B59CA3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6417426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798724B0-8E2E-43B2-835E-DE48C1A8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621" y="6109184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life – MathematRec">
            <a:extLst>
              <a:ext uri="{FF2B5EF4-FFF2-40B4-BE49-F238E27FC236}">
                <a16:creationId xmlns:a16="http://schemas.microsoft.com/office/drawing/2014/main" id="{0E86FCCC-7E67-43AD-A849-BDC332EBF7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467" y="3816170"/>
            <a:ext cx="26098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6BB955D4-1EF1-4C97-9EC0-ABF773C54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265" y="4428310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36D84DE7-0E09-4E43-B3CA-0F918494F7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01" y="595678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>
            <a:extLst>
              <a:ext uri="{FF2B5EF4-FFF2-40B4-BE49-F238E27FC236}">
                <a16:creationId xmlns:a16="http://schemas.microsoft.com/office/drawing/2014/main" id="{BDB26307-0E22-4C39-BDF0-AFB5207BE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2" y="5344989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423B5E8D-DBD8-4479-936A-7AF18C2EB1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59094" y="4201333"/>
            <a:ext cx="16954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6">
            <a:extLst>
              <a:ext uri="{FF2B5EF4-FFF2-40B4-BE49-F238E27FC236}">
                <a16:creationId xmlns:a16="http://schemas.microsoft.com/office/drawing/2014/main" id="{2C389193-37B9-4B44-9722-FBC5B12B7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18" y="4429673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DDDE965C-9CD8-49B1-BCB2-EB5738C7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10" y="534498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5F5EDFBD-12D7-452F-B33C-FFA142A856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68" y="549738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0">
            <a:extLst>
              <a:ext uri="{FF2B5EF4-FFF2-40B4-BE49-F238E27FC236}">
                <a16:creationId xmlns:a16="http://schemas.microsoft.com/office/drawing/2014/main" id="{3F319263-F1D1-4B5A-BDA4-41FF7BB6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927" y="3658337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8">
            <a:extLst>
              <a:ext uri="{FF2B5EF4-FFF2-40B4-BE49-F238E27FC236}">
                <a16:creationId xmlns:a16="http://schemas.microsoft.com/office/drawing/2014/main" id="{81C04E78-7EF2-41FC-A1FE-2BE88E9D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223" y="626156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C315F651-564F-4C15-AE4B-050FB6E905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06" y="6255669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>
            <a:extLst>
              <a:ext uri="{FF2B5EF4-FFF2-40B4-BE49-F238E27FC236}">
                <a16:creationId xmlns:a16="http://schemas.microsoft.com/office/drawing/2014/main" id="{F362ED3D-F898-42A6-9C0C-3A8BCCBC0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19" y="626156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795C3DD0-B947-40C6-98BC-85E3A44D9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700" y="6265026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2">
            <a:extLst>
              <a:ext uri="{FF2B5EF4-FFF2-40B4-BE49-F238E27FC236}">
                <a16:creationId xmlns:a16="http://schemas.microsoft.com/office/drawing/2014/main" id="{5EC70219-CB33-4DE6-A9AD-10B145F0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52" y="6261564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924BDCC6-1181-4745-B8A1-D62CD194F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28" y="6415979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09E27BA4-7659-4B17-9516-7559AEF98D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48" y="641597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9DD4364E-C0BE-4AC3-9465-D15A8039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50" y="6413964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0E15A65A-42A2-4898-8204-3678470A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17" y="6261564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8">
            <a:extLst>
              <a:ext uri="{FF2B5EF4-FFF2-40B4-BE49-F238E27FC236}">
                <a16:creationId xmlns:a16="http://schemas.microsoft.com/office/drawing/2014/main" id="{C64CCF71-5D2D-4FE8-8A49-25D4EF941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07" y="641597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945641B6-EA11-448B-9EA0-3B6A514BC4A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>
            <a:normAutofit fontScale="92500" lnSpcReduction="20000"/>
          </a:bodyPr>
          <a:lstStyle/>
          <a:p>
            <a:pPr marL="457200" marR="0" lvl="0" indent="-4572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 startAt="6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 program should have two modes. Your code should accept a parameter.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Read a CSV configuration file to initialize the 2D world. You pass –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filename parameter when running your code.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Or Initialize the word with random cell states. No –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parameter passed when running the code.</a:t>
            </a: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 startAt="6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Rules should be applied on each cells in each iteration before updating the display. You may maintain two arrays (e.g.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current_state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and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next_state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). You loop in current array and apply rules, then result is stored in the 2</a:t>
            </a:r>
            <a:r>
              <a:rPr lang="en-US" altLang="en-US" baseline="30000" dirty="0">
                <a:solidFill>
                  <a:schemeClr val="tx1"/>
                </a:solidFill>
                <a:latin typeface="Arial" panose="020B0604020202020204" pitchFamily="34" charset="0"/>
              </a:rPr>
              <a:t>nd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array. Once iteration is done, set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next_state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as the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current_state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display.</a:t>
            </a: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 startAt="6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Iterations should have at least 1 second interval in between and not greater than 5 seconds. </a:t>
            </a: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 startAt="6"/>
            </a:pPr>
            <a:r>
              <a:rPr lang="en-US" altLang="en-US" dirty="0">
                <a:solidFill>
                  <a:schemeClr val="tx1"/>
                </a:solidFill>
                <a:cs typeface="Arial"/>
              </a:rPr>
              <a:t>Simulation can be halted/resumed by pressing the space key. Use Keyboard events/interrupts. (last priority)</a:t>
            </a:r>
          </a:p>
        </p:txBody>
      </p:sp>
    </p:spTree>
    <p:extLst>
      <p:ext uri="{BB962C8B-B14F-4D97-AF65-F5344CB8AC3E}">
        <p14:creationId xmlns:p14="http://schemas.microsoft.com/office/powerpoint/2010/main" val="109421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AE1CFE-532D-45A1-A8BB-1121CAE886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C1D35F-7D9C-4C09-A1C9-A212C3A06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4A2DD-F5B4-4E73-A4EE-3F50A69A3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62EBF-E0C3-4B27-98DF-B7D86CF22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6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33C2BC-11C0-42FD-9480-6D08E5C3C0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A51A84-3D49-924D-B17B-FF70BC1026C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21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2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B743132-A39B-4A3D-B5CE-7C3171EE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206154" cy="838200"/>
          </a:xfrm>
        </p:spPr>
        <p:txBody>
          <a:bodyPr/>
          <a:lstStyle/>
          <a:p>
            <a:r>
              <a:rPr lang="en-US" dirty="0"/>
              <a:t>Program Flow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75A0854-AD99-4B8C-B9D4-A05DE161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89" y="1066800"/>
            <a:ext cx="9529722" cy="4914900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0E221E-4661-492F-8026-BAC2F8BAB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i="0"/>
              <a:t>Analog Devices Confidential Information. ©2020 Analog Devices, Inc. All rights reserved</a:t>
            </a:r>
            <a:r>
              <a:rPr lang="en-US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2E214-7378-405C-8CC5-D1CAE0C37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b="0" i="1" normalizeH="1" baseline="-11000">
                <a:solidFill>
                  <a:srgbClr val="555659"/>
                </a:solidFill>
              </a:rPr>
              <a:t>//</a:t>
            </a:r>
            <a:endParaRPr lang="en-US" b="0" baseline="-11000">
              <a:solidFill>
                <a:srgbClr val="55565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32151-1988-47C7-8689-19E1A10C3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95D465-D55D-334B-A328-CBD11026D5F5}" type="datetime3">
              <a:rPr lang="en-US" i="0" smtClean="0">
                <a:solidFill>
                  <a:srgbClr val="555659"/>
                </a:solidFill>
              </a:rPr>
              <a:pPr>
                <a:spcAft>
                  <a:spcPts val="600"/>
                </a:spcAft>
              </a:pPr>
              <a:t>21 May 2020</a:t>
            </a:fld>
            <a:endParaRPr lang="en-US">
              <a:solidFill>
                <a:srgbClr val="5556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9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C6214E-AA7A-409F-874B-7DB2C211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0D7B4-974E-4153-A79E-6CABB4B6E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8AD6D-99FB-4A22-9F4C-7E9293534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8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82BD48-C480-4594-8D74-A5CC3341DF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21 May 2020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D99694-3147-4F48-A36F-5815D338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70" y="838200"/>
            <a:ext cx="2810500" cy="4950381"/>
          </a:xfrm>
          <a:prstGeom prst="rect">
            <a:avLst/>
          </a:prstGeom>
        </p:spPr>
      </p:pic>
      <p:sp>
        <p:nvSpPr>
          <p:cNvPr id="21" name="Title 6">
            <a:extLst>
              <a:ext uri="{FF2B5EF4-FFF2-40B4-BE49-F238E27FC236}">
                <a16:creationId xmlns:a16="http://schemas.microsoft.com/office/drawing/2014/main" id="{D25C5057-4EDE-4D8D-9890-DFCA30D36364}"/>
              </a:ext>
            </a:extLst>
          </p:cNvPr>
          <p:cNvSpPr txBox="1">
            <a:spLocks/>
          </p:cNvSpPr>
          <p:nvPr/>
        </p:nvSpPr>
        <p:spPr>
          <a:xfrm>
            <a:off x="1782365" y="2863128"/>
            <a:ext cx="2339100" cy="707886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Main Program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9AC8CAC-12CA-40C7-8C7B-2E69268B5621}"/>
              </a:ext>
            </a:extLst>
          </p:cNvPr>
          <p:cNvSpPr/>
          <p:nvPr/>
        </p:nvSpPr>
        <p:spPr>
          <a:xfrm>
            <a:off x="4196080" y="838200"/>
            <a:ext cx="1076960" cy="4950381"/>
          </a:xfrm>
          <a:prstGeom prst="leftBrace">
            <a:avLst>
              <a:gd name="adj1" fmla="val 94182"/>
              <a:gd name="adj2" fmla="val 48974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5C2A-6105-48FB-8E0F-24E1BEC0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1D509-FC2C-4B78-8BA9-889B4CF82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F9A6B-0F97-4BCD-850E-18D820147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9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865DD8-040A-4F47-A6D4-B0833D02C2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9B9BE9-824D-4749-B691-17569B305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4559" y="520657"/>
            <a:ext cx="5002882" cy="58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01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DITemplate">
  <a:themeElements>
    <a:clrScheme name="ADI Brand Colors 1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D6E3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2020 16x9 Internal Only" id="{6BE86706-5087-E349-B949-79CA06AA27E2}" vid="{551A4524-B45D-EF4C-A885-24691E6AEF6A}"/>
    </a:ext>
  </a:extLst>
</a:theme>
</file>

<file path=ppt/theme/theme2.xml><?xml version="1.0" encoding="utf-8"?>
<a:theme xmlns:a="http://schemas.openxmlformats.org/drawingml/2006/main" name="ADI-Corp-Theme">
  <a:themeElements>
    <a:clrScheme name="Custom 5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FED1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2020 16x9 Internal Only" id="{6BE86706-5087-E349-B949-79CA06AA27E2}" vid="{7D922311-1F38-344D-98C2-3ADA89C49DE1}"/>
    </a:ext>
  </a:extLst>
</a:theme>
</file>

<file path=ppt/theme/theme3.xml><?xml version="1.0" encoding="utf-8"?>
<a:theme xmlns:a="http://schemas.openxmlformats.org/drawingml/2006/main" name="1_ADITemplate">
  <a:themeElements>
    <a:clrScheme name="Custom 5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FED1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FFE8045E-CDAD-6644-8470-819C13418BA9}" vid="{812641C2-0FF9-0543-9085-ACCE54071FB5}"/>
    </a:ext>
  </a:extLst>
</a:theme>
</file>

<file path=ppt/theme/theme4.xml><?xml version="1.0" encoding="utf-8"?>
<a:theme xmlns:a="http://schemas.openxmlformats.org/drawingml/2006/main" name="1_ADI-Corp-Theme">
  <a:themeElements>
    <a:clrScheme name="Custom 5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FED1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2020 Alternative Title Slide Images" id="{9BAB3C03-0C7E-ED4A-9C72-AF683BDBAB13}" vid="{135311A9-D968-0745-B6B6-A5A4D1CD699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A025EBBE19964F89A45EE773A4BF6C" ma:contentTypeVersion="13" ma:contentTypeDescription="Create a new document." ma:contentTypeScope="" ma:versionID="82d5513da88d423681f8fb6e7ae8f4b0">
  <xsd:schema xmlns:xsd="http://www.w3.org/2001/XMLSchema" xmlns:xs="http://www.w3.org/2001/XMLSchema" xmlns:p="http://schemas.microsoft.com/office/2006/metadata/properties" xmlns:ns3="69df9609-448c-4fbf-9c38-d909c89a55e7" xmlns:ns4="1a9adbf1-22bf-4042-bcb2-0ae8d8b63633" targetNamespace="http://schemas.microsoft.com/office/2006/metadata/properties" ma:root="true" ma:fieldsID="e67fa522b7d21f317fe53bffb85da8ae" ns3:_="" ns4:_="">
    <xsd:import namespace="69df9609-448c-4fbf-9c38-d909c89a55e7"/>
    <xsd:import namespace="1a9adbf1-22bf-4042-bcb2-0ae8d8b636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df9609-448c-4fbf-9c38-d909c89a55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9adbf1-22bf-4042-bcb2-0ae8d8b6363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1A95F7-9CF5-47BD-9AC0-54030F1B25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df9609-448c-4fbf-9c38-d909c89a55e7"/>
    <ds:schemaRef ds:uri="1a9adbf1-22bf-4042-bcb2-0ae8d8b636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08880E-68FA-49CD-9608-F1970329FD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A7EA82-73FE-480A-97CB-4A5F34FCE208}">
  <ds:schemaRefs>
    <ds:schemaRef ds:uri="http://schemas.microsoft.com/office/2006/documentManagement/types"/>
    <ds:schemaRef ds:uri="69df9609-448c-4fbf-9c38-d909c89a55e7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a9adbf1-22bf-4042-bcb2-0ae8d8b6363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ADI 2020 16x9 Internal Only</Template>
  <TotalTime>949</TotalTime>
  <Words>833</Words>
  <Application>Microsoft Office PowerPoint</Application>
  <PresentationFormat>Widescreen</PresentationFormat>
  <Paragraphs>95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Lucida Grande</vt:lpstr>
      <vt:lpstr>Wingdings</vt:lpstr>
      <vt:lpstr>Wingdings 3</vt:lpstr>
      <vt:lpstr>ADITemplate</vt:lpstr>
      <vt:lpstr>ADI-Corp-Theme</vt:lpstr>
      <vt:lpstr>1_ADITemplate</vt:lpstr>
      <vt:lpstr>1_ADI-Corp-Theme</vt:lpstr>
      <vt:lpstr>Conway’s Game of Life</vt:lpstr>
      <vt:lpstr>What is Game of Life?</vt:lpstr>
      <vt:lpstr>Mechanics</vt:lpstr>
      <vt:lpstr>Game of Life Implementation in Python</vt:lpstr>
      <vt:lpstr>Game of Life Implementation in Python</vt:lpstr>
      <vt:lpstr>PowerPoint Presentation</vt:lpstr>
      <vt:lpstr>Program Flow</vt:lpstr>
      <vt:lpstr>Program Flow</vt:lpstr>
      <vt:lpstr>Main Code</vt:lpstr>
      <vt:lpstr>Functions</vt:lpstr>
      <vt:lpstr>Functions</vt:lpstr>
      <vt:lpstr>PowerPoint Presentation</vt:lpstr>
      <vt:lpstr>Helpful Topics From The Course</vt:lpstr>
      <vt:lpstr>Helpful Tips When Taking The Course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Exercise and Evaluation: Game of Life</dc:title>
  <dc:subject/>
  <dc:creator>Rosete, Hannah</dc:creator>
  <cp:keywords/>
  <dc:description>ADI PowerPoint v.8 © 1995 - 2019 Analog Devices, Inc. All Rights Reserved</dc:description>
  <cp:lastModifiedBy>Rosete, Hannah</cp:lastModifiedBy>
  <cp:revision>27</cp:revision>
  <cp:lastPrinted>2015-04-02T14:52:35Z</cp:lastPrinted>
  <dcterms:created xsi:type="dcterms:W3CDTF">2020-05-15T06:41:15Z</dcterms:created>
  <dcterms:modified xsi:type="dcterms:W3CDTF">2020-05-21T01:19:32Z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0x010100FFA025EBBE19964F89A45EE773A4BF6C</vt:lpwstr>
  </property>
</Properties>
</file>